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2" r:id="rId4"/>
    <p:sldId id="258" r:id="rId5"/>
    <p:sldId id="256" r:id="rId6"/>
    <p:sldId id="259" r:id="rId7"/>
    <p:sldId id="264" r:id="rId8"/>
    <p:sldId id="260" r:id="rId9"/>
    <p:sldId id="26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4"/>
          <p:cNvSpPr txBox="1"/>
          <p:nvPr/>
        </p:nvSpPr>
        <p:spPr>
          <a:xfrm>
            <a:off x="1907704" y="1432973"/>
            <a:ext cx="5328592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КАТАЛОГ ТЕРМОПРЕССОВ</a:t>
            </a:r>
            <a:endParaRPr lang="de-DE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3928655" y="3624769"/>
            <a:ext cx="345638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>
                    <a:lumMod val="50000"/>
                  </a:schemeClr>
                </a:solidFill>
              </a:rPr>
              <a:t>надёжность - приоритет</a:t>
            </a:r>
          </a:p>
        </p:txBody>
      </p:sp>
      <p:pic>
        <p:nvPicPr>
          <p:cNvPr id="17" name="Picture 8" descr="C:\Users\Belorukov\Desktop\пап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6" y="202812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Belorukov\Desktop\ПОСТАВЩИКИ\ПРЕССЫ\Temshop\TEMPRES pictures\Flat (1)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13" t="6651" r="20860" b="8791"/>
          <a:stretch/>
        </p:blipFill>
        <p:spPr bwMode="auto">
          <a:xfrm>
            <a:off x="0" y="5271592"/>
            <a:ext cx="1691680" cy="1586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C:\Users\Belorukov\Desktop\ПОСТАВЩИКИ\ПРЕССЫ\Temshop\TEMPRES pictures\Flat (2)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" t="15986" r="2670" b="1979"/>
          <a:stretch/>
        </p:blipFill>
        <p:spPr bwMode="auto">
          <a:xfrm>
            <a:off x="3280430" y="5284084"/>
            <a:ext cx="2339689" cy="157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9" descr="C:\Users\Belorukov\Desktop\ПОСТАВЩИКИ\ПРЕССЫ\Temshop\TEMPRES pictures\Cap (2)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8" t="2829" r="14467" b="6663"/>
          <a:stretch/>
        </p:blipFill>
        <p:spPr bwMode="auto">
          <a:xfrm>
            <a:off x="1659895" y="5275144"/>
            <a:ext cx="1620535" cy="159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391" y="2276873"/>
            <a:ext cx="5582921" cy="1347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:\Личные папки\Belorukov Dmitriy\=ПОСТАВЩИКИ\ПРЕССЫ\Temshop\TEMPRES pictures\Double platen - photos and video\22.jpe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1" r="16462" b="2962"/>
          <a:stretch/>
        </p:blipFill>
        <p:spPr bwMode="auto">
          <a:xfrm>
            <a:off x="5620119" y="5054978"/>
            <a:ext cx="1943604" cy="1803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:\Личные папки\Belorukov Dmitriy\=ПОСТАВЩИКИ\ПРЕССЫ\Temshop\TEMPRES pictures\Плоские 15 х 15 (+кепочные)\TPv8M pic01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71" t="20119" r="12695"/>
          <a:stretch/>
        </p:blipFill>
        <p:spPr bwMode="auto">
          <a:xfrm>
            <a:off x="7563723" y="5215472"/>
            <a:ext cx="1580277" cy="1639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3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4"/>
          <p:cNvSpPr txBox="1"/>
          <p:nvPr/>
        </p:nvSpPr>
        <p:spPr>
          <a:xfrm>
            <a:off x="2644635" y="1628800"/>
            <a:ext cx="3888432" cy="58477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РУЧНЫЕ МОДЕЛИ</a:t>
            </a:r>
            <a:endParaRPr lang="de-DE" sz="3200" dirty="0"/>
          </a:p>
        </p:txBody>
      </p:sp>
      <p:sp>
        <p:nvSpPr>
          <p:cNvPr id="16" name="TextBox 15"/>
          <p:cNvSpPr txBox="1"/>
          <p:nvPr/>
        </p:nvSpPr>
        <p:spPr>
          <a:xfrm>
            <a:off x="4211960" y="3909872"/>
            <a:ext cx="26044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надёжность - приоритет</a:t>
            </a:r>
          </a:p>
        </p:txBody>
      </p:sp>
      <p:pic>
        <p:nvPicPr>
          <p:cNvPr id="17" name="Picture 8" descr="C:\Users\Belorukov\Desktop\пап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6" y="202812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64" y="2883262"/>
            <a:ext cx="4252169" cy="102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9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M:\Личные папки\Belorukov Dmitriy\=ПОСТАВЩИКИ\ПРЕССЫ\Temshop\Описания и фото всех термопрессов\Tempres 3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958"/>
            <a:ext cx="5705627" cy="678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M:\Личные папки\Belorukov Dmitriy\=ПОСТАВЩИКИ\ПРЕССЫ\Temshop\Описания и фото всех термопрессов\Tempres sleeve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4" b="60994"/>
          <a:stretch/>
        </p:blipFill>
        <p:spPr bwMode="auto">
          <a:xfrm>
            <a:off x="5724128" y="27965"/>
            <a:ext cx="3312367" cy="124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8410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M:\Личные папки\Belorukov Dmitriy\=ПОСТАВЩИКИ\ПРЕССЫ\Temshop\Описания и фото всех термопрессов\Tempres sleeve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8" t="47572"/>
          <a:stretch/>
        </p:blipFill>
        <p:spPr bwMode="auto">
          <a:xfrm>
            <a:off x="5949730" y="1054093"/>
            <a:ext cx="3014757" cy="2452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:\Личные папки\Belorukov Dmitriy\=ПОСТАВЩИКИ\ПРЕССЫ\Temshop\Описания и фото всех термопрессов\Tempres 38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11" t="37364" r="1015"/>
          <a:stretch/>
        </p:blipFill>
        <p:spPr bwMode="auto">
          <a:xfrm>
            <a:off x="2283367" y="2014113"/>
            <a:ext cx="3588589" cy="481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4714110" y="764704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81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M:\Личные папки\Belorukov Dmitriy\=ПОСТАВЩИКИ\ПРЕССЫ\Temshop\Описания и фото всех термопрессов\Tempres 40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19"/>
            <a:ext cx="5567634" cy="6851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Belorukov\Desktop\пап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8410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M:\Личные папки\Belorukov Dmitriy\=ПОСТАВЩИКИ\ПРЕССЫ\Temshop\Описания и фото всех термопрессов\Tempres sleeve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04" b="60994"/>
          <a:stretch/>
        </p:blipFill>
        <p:spPr bwMode="auto">
          <a:xfrm>
            <a:off x="5724128" y="27965"/>
            <a:ext cx="3312367" cy="1245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 descr="M:\Личные папки\Belorukov Dmitriy\=ПОСТАВЩИКИ\ПРЕССЫ\Temshop\Описания и фото всех термопрессов\Tempres sleeve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8" t="47572"/>
          <a:stretch/>
        </p:blipFill>
        <p:spPr bwMode="auto">
          <a:xfrm>
            <a:off x="5949730" y="1054093"/>
            <a:ext cx="3095975" cy="251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" descr="M:\Личные папки\Belorukov Dmitriy\=ПОСТАВЩИКИ\ПРЕССЫ\Temshop\Описания и фото всех термопрессов\Tempres 405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34" t="36588" r="1253" b="1217"/>
          <a:stretch/>
        </p:blipFill>
        <p:spPr bwMode="auto">
          <a:xfrm>
            <a:off x="2215706" y="1772816"/>
            <a:ext cx="3616998" cy="500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право 9"/>
          <p:cNvSpPr/>
          <p:nvPr/>
        </p:nvSpPr>
        <p:spPr>
          <a:xfrm>
            <a:off x="4716016" y="852912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261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M:\Личные папки\Belorukov Dmitriy\=ПОСТАВЩИКИ\ПРЕССЫ\Temshop\Описания и фото всех термопрессов\Сменные плиты для бейсболок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4" r="10496" b="65113"/>
          <a:stretch/>
        </p:blipFill>
        <p:spPr bwMode="auto">
          <a:xfrm>
            <a:off x="5035268" y="86834"/>
            <a:ext cx="4051383" cy="1559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M:\Личные папки\Belorukov Dmitriy\=ПОСТАВЩИКИ\ПРЕССЫ\Temshop\Описания и фото всех термопрессов\Tempres 1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7" b="65024"/>
          <a:stretch/>
        </p:blipFill>
        <p:spPr bwMode="auto">
          <a:xfrm>
            <a:off x="42480" y="44625"/>
            <a:ext cx="4673536" cy="2402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8410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M:\Личные папки\Belorukov Dmitriy\=ПОСТАВЩИКИ\ПРЕССЫ\Temshop\Описания и фото всех термопрессов\Tempres 1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30" t="33834"/>
          <a:stretch/>
        </p:blipFill>
        <p:spPr bwMode="auto">
          <a:xfrm>
            <a:off x="1979712" y="1614894"/>
            <a:ext cx="3206657" cy="508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M:\Личные папки\Belorukov Dmitriy\=ПОСТАВЩИКИ\ПРЕССЫ\Temshop\Описания и фото всех термопрессов\Сменные плиты для бейсболок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79" t="48427" r="4787"/>
          <a:stretch/>
        </p:blipFill>
        <p:spPr bwMode="auto">
          <a:xfrm>
            <a:off x="5335500" y="1569458"/>
            <a:ext cx="3278214" cy="258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елка вправо 1"/>
          <p:cNvSpPr/>
          <p:nvPr/>
        </p:nvSpPr>
        <p:spPr>
          <a:xfrm>
            <a:off x="4076281" y="866398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23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M:\Личные папки\Belorukov Dmitriy\=ПОСТАВЩИКИ\ПРЕССЫ\Temshop\Описания и фото всех термопрессов\Сменные плиты 15 х 15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24" b="67968"/>
          <a:stretch/>
        </p:blipFill>
        <p:spPr bwMode="auto">
          <a:xfrm>
            <a:off x="5513599" y="112821"/>
            <a:ext cx="3431994" cy="112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M:\Личные папки\Belorukov Dmitriy\=ПОСТАВЩИКИ\ПРЕССЫ\Temshop\Описания и фото всех термопрессов\Tempres Baseball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" b="58309"/>
          <a:stretch/>
        </p:blipFill>
        <p:spPr bwMode="auto">
          <a:xfrm>
            <a:off x="-1225" y="0"/>
            <a:ext cx="5587914" cy="279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81" y="6352214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M:\Личные папки\Belorukov Dmitriy\=ПОСТАВЩИКИ\ПРЕССЫ\Temshop\Описания и фото всех термопрессов\Tempres Baseball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27" t="36556"/>
          <a:stretch/>
        </p:blipFill>
        <p:spPr bwMode="auto">
          <a:xfrm>
            <a:off x="2051720" y="1763805"/>
            <a:ext cx="3648255" cy="4922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:\Личные папки\Belorukov Dmitriy\=ПОСТАВЩИКИ\ПРЕССЫ\Temshop\Описания и фото всех термопрессов\Сменные плиты 15 х 15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6" t="45318" r="3182"/>
          <a:stretch/>
        </p:blipFill>
        <p:spPr bwMode="auto">
          <a:xfrm>
            <a:off x="5840526" y="1268760"/>
            <a:ext cx="298942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4596921" y="866398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24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4"/>
          <p:cNvSpPr txBox="1"/>
          <p:nvPr/>
        </p:nvSpPr>
        <p:spPr>
          <a:xfrm>
            <a:off x="1494100" y="1268760"/>
            <a:ext cx="6264696" cy="101566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ПНЕВМАТИЧЕСКИЕ МОДЕЛИ</a:t>
            </a:r>
            <a:r>
              <a:rPr lang="en-US" sz="3200" dirty="0" smtClean="0"/>
              <a:t> </a:t>
            </a:r>
            <a:r>
              <a:rPr lang="ru-RU" sz="2800" dirty="0" smtClean="0"/>
              <a:t>(полностью автоматизированные)</a:t>
            </a:r>
            <a:endParaRPr lang="de-DE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4267372" y="4024835"/>
            <a:ext cx="2604412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>
                    <a:lumMod val="50000"/>
                  </a:schemeClr>
                </a:solidFill>
              </a:rPr>
              <a:t>надёжность - приоритет</a:t>
            </a:r>
          </a:p>
        </p:txBody>
      </p:sp>
      <p:pic>
        <p:nvPicPr>
          <p:cNvPr id="17" name="Picture 8" descr="C:\Users\Belorukov\Desktop\папи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6" y="202812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998225"/>
            <a:ext cx="4252169" cy="1026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51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M:\Личные папки\Belorukov Dmitriy\=ПОСТАВЩИКИ\ПРЕССЫ\Temshop\Описания и фото всех термопрессов\Компрессор Tempres SKv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17" b="59454"/>
          <a:stretch/>
        </p:blipFill>
        <p:spPr bwMode="auto">
          <a:xfrm>
            <a:off x="5302728" y="30143"/>
            <a:ext cx="3766523" cy="1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M:\Личные папки\Belorukov Dmitriy\=ПОСТАВЩИКИ\ПРЕССЫ\Temshop\Описания и фото всех термопрессов\Tempres 2025-P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4" r="7450" b="74135"/>
          <a:stretch/>
        </p:blipFill>
        <p:spPr bwMode="auto">
          <a:xfrm>
            <a:off x="50273" y="0"/>
            <a:ext cx="5192505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62997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M:\Личные папки\Belorukov Dmitriy\=ПОСТАВЩИКИ\ПРЕССЫ\Temshop\Описания и фото всех термопрессов\Tempres 2025-P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56" t="35370" r="2699"/>
          <a:stretch/>
        </p:blipFill>
        <p:spPr bwMode="auto">
          <a:xfrm>
            <a:off x="1619672" y="1535759"/>
            <a:ext cx="3684016" cy="4917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M:\Личные папки\Belorukov Dmitriy\=ПОСТАВЩИКИ\ПРЕССЫ\Temshop\Описания и фото всех термопрессов\Компрессор Tempres SKv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51" t="40226" r="2349" b="27440"/>
          <a:stretch/>
        </p:blipFill>
        <p:spPr bwMode="auto">
          <a:xfrm>
            <a:off x="5618745" y="1956314"/>
            <a:ext cx="3134491" cy="207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право 9"/>
          <p:cNvSpPr/>
          <p:nvPr/>
        </p:nvSpPr>
        <p:spPr>
          <a:xfrm>
            <a:off x="4184393" y="866398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15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:\Личные папки\Belorukov Dmitriy\=ПОСТАВЩИКИ\ПРЕССЫ\Temshop\Описания и фото всех термопрессов\Компрессор Tempres SKv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615"/>
          <a:stretch/>
        </p:blipFill>
        <p:spPr bwMode="auto">
          <a:xfrm>
            <a:off x="5403606" y="116632"/>
            <a:ext cx="3649789" cy="147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M:\Личные папки\Belorukov Dmitriy\=ПОСТАВЩИКИ\ПРЕССЫ\Temshop\Описания и фото всех термопрессов\Tempres 4050-P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24" b="74545"/>
          <a:stretch/>
        </p:blipFill>
        <p:spPr bwMode="auto">
          <a:xfrm>
            <a:off x="0" y="7959"/>
            <a:ext cx="5292080" cy="177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Belorukov\Desktop\папи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62997"/>
            <a:ext cx="1797391" cy="43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M:\Личные папки\Belorukov Dmitriy\=ПОСТАВЩИКИ\ПРЕССЫ\Temshop\Описания и фото всех термопрессов\Tempres 4050-P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02" t="38156" r="1429"/>
          <a:stretch/>
        </p:blipFill>
        <p:spPr bwMode="auto">
          <a:xfrm>
            <a:off x="1719830" y="1927552"/>
            <a:ext cx="3456748" cy="4476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M:\Личные папки\Belorukov Dmitriy\=ПОСТАВЩИКИ\ПРЕССЫ\Temshop\Описания и фото всех термопрессов\Компрессор Tempres SKv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67" t="55097"/>
          <a:stretch/>
        </p:blipFill>
        <p:spPr bwMode="auto">
          <a:xfrm>
            <a:off x="5403606" y="1756109"/>
            <a:ext cx="3606689" cy="224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1" descr="C:\Users\Belorukov\Desktop\ЛОГО реальное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008" y="5998737"/>
            <a:ext cx="2979498" cy="71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право 8"/>
          <p:cNvSpPr/>
          <p:nvPr/>
        </p:nvSpPr>
        <p:spPr>
          <a:xfrm>
            <a:off x="4499992" y="1065510"/>
            <a:ext cx="1008112" cy="402362"/>
          </a:xfrm>
          <a:prstGeom prst="rightArrow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C00000"/>
                </a:solidFill>
              </a:rPr>
              <a:t>ОПЦИЯ</a:t>
            </a:r>
            <a:endParaRPr lang="ru-RU" sz="1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4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25</Words>
  <Application>Microsoft Office PowerPoint</Application>
  <PresentationFormat>Экран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Белоруков Дмитрий</dc:creator>
  <cp:lastModifiedBy>Белоруков Дмитрий</cp:lastModifiedBy>
  <cp:revision>7</cp:revision>
  <dcterms:created xsi:type="dcterms:W3CDTF">2019-06-04T12:18:42Z</dcterms:created>
  <dcterms:modified xsi:type="dcterms:W3CDTF">2019-06-04T13:39:03Z</dcterms:modified>
</cp:coreProperties>
</file>